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84048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22" y="-456"/>
      </p:cViewPr>
      <p:guideLst>
        <p:guide orient="horz" pos="5184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11201400" y="0"/>
            <a:ext cx="27203400" cy="164592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2971800" y="8229600"/>
            <a:ext cx="164592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4140846" y="1280161"/>
            <a:ext cx="21442680" cy="6883603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4088657" y="8495675"/>
            <a:ext cx="21482068" cy="2642995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24659142" y="15739071"/>
            <a:ext cx="8410348" cy="5445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1841481" y="15739070"/>
            <a:ext cx="12296432" cy="54864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3099712" y="15734995"/>
            <a:ext cx="2471012" cy="54864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523440" y="659893"/>
            <a:ext cx="6400800" cy="1404366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659142"/>
            <a:ext cx="25283160" cy="140436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819828" y="15739071"/>
            <a:ext cx="8410348" cy="544565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0240" y="15734995"/>
            <a:ext cx="15361920" cy="54864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268882" y="15727680"/>
            <a:ext cx="2471012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1" y="6772410"/>
            <a:ext cx="26273050" cy="326898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0561" y="4572002"/>
            <a:ext cx="26273050" cy="1784417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41800" y="15736345"/>
            <a:ext cx="8410348" cy="5445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8504" y="15736344"/>
            <a:ext cx="12161520" cy="54864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282598" y="15732269"/>
            <a:ext cx="2471012" cy="54864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1" y="768096"/>
            <a:ext cx="30416602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3840482"/>
            <a:ext cx="14785848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50994" y="3840482"/>
            <a:ext cx="14785848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1" y="768096"/>
            <a:ext cx="30416602" cy="27432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4081760"/>
            <a:ext cx="14785848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7550994" y="14081760"/>
            <a:ext cx="14785848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20240" y="4108416"/>
            <a:ext cx="14785848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550994" y="4108416"/>
            <a:ext cx="14785848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1" y="768096"/>
            <a:ext cx="30416602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548640"/>
            <a:ext cx="24771096" cy="2816352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20240" y="3593799"/>
            <a:ext cx="24771096" cy="144602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20240" y="5120641"/>
            <a:ext cx="30403800" cy="10492205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2511469" y="2411206"/>
            <a:ext cx="18142013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2506169" y="2397161"/>
            <a:ext cx="18142013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4212" y="2743200"/>
            <a:ext cx="14401800" cy="493776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4212" y="7880722"/>
            <a:ext cx="14401800" cy="4608576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2787464" y="2498405"/>
            <a:ext cx="17666208" cy="10094976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34244280" y="0"/>
            <a:ext cx="4160520" cy="164592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920240" y="768096"/>
            <a:ext cx="30403800" cy="27432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920240" y="3862598"/>
            <a:ext cx="30403800" cy="11631168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7832932" y="15739071"/>
            <a:ext cx="8410348" cy="544565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20240" y="15739070"/>
            <a:ext cx="15361920" cy="54864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26256082" y="15734995"/>
            <a:ext cx="2471012" cy="54864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609600"/>
            <a:ext cx="363601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70445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74090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77733" y="4800600"/>
            <a:ext cx="81491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6850" y="845404"/>
            <a:ext cx="355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66850" y="2217004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6850" y="3131404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2033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2033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2033" y="9712405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2033" y="10434936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62967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62967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62967" y="9712405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62967" y="10434936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662967" y="12993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662967" y="13716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55678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55678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259323" y="4992470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59323" y="5715001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10</cp:revision>
  <dcterms:created xsi:type="dcterms:W3CDTF">2011-10-03T19:50:19Z</dcterms:created>
  <dcterms:modified xsi:type="dcterms:W3CDTF">2011-10-17T19:46:05Z</dcterms:modified>
</cp:coreProperties>
</file>